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9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62B5B3-AE9D-4649-BA6E-44D45E9DA7F6}">
          <p14:sldIdLst>
            <p14:sldId id="256"/>
            <p14:sldId id="257"/>
            <p14:sldId id="258"/>
            <p14:sldId id="260"/>
            <p14:sldId id="262"/>
            <p14:sldId id="263"/>
            <p14:sldId id="261"/>
            <p14:sldId id="264"/>
            <p14:sldId id="265"/>
            <p14:sldId id="266"/>
            <p14:sldId id="269"/>
            <p14:sldId id="267"/>
            <p14:sldId id="268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Untitled Section" id="{1ED50496-357A-4609-9803-3837D044099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E32-C6AC-FED6-32C8-B17A42DB9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417321"/>
            <a:ext cx="6815669" cy="113537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IN" dirty="0" err="1"/>
              <a:t>econd</a:t>
            </a:r>
            <a:r>
              <a:rPr lang="en-IN" dirty="0"/>
              <a:t> Home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9256D-A5BC-3CBD-D5A9-F3E2CA577A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E4259-B621-C588-8EBC-535FF231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717" y="2733769"/>
            <a:ext cx="6904565" cy="20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1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1E68-95E7-252C-B03C-17E466F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 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A1F1-1EF2-B022-0E6F-FDE2D600D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973C7-EFB8-7CE3-5A2A-9462F668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81" y="3340639"/>
            <a:ext cx="2016292" cy="2792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2DF76-BAED-F9E1-735C-C45D79B4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38" y="3429000"/>
            <a:ext cx="4491288" cy="26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FE79-3166-AE4D-6917-F4242A7A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C004-DD9B-3E12-0397-3BBA784C9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stands for Unified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Language. It is a third generation method for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specifying,visualizing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documenting the artifacts of an object oriented system under development. Object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the process by which the logical objects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 world(problem space) are representing  </a:t>
            </a:r>
          </a:p>
        </p:txBody>
      </p:sp>
    </p:spTree>
    <p:extLst>
      <p:ext uri="{BB962C8B-B14F-4D97-AF65-F5344CB8AC3E}">
        <p14:creationId xmlns:p14="http://schemas.microsoft.com/office/powerpoint/2010/main" val="116929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6471-68C1-F78A-98D2-BD5AF7F1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D33A6-5740-6E32-BD7C-FADA32CA7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 with Rest API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Boot:</a:t>
            </a:r>
            <a:r>
              <a:rPr lang="en-US" sz="2000" b="0" i="0" dirty="0">
                <a:solidFill>
                  <a:srgbClr val="3232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 is an open-source Java-based tool used to create Web Applications and Microservices with ease</a:t>
            </a:r>
            <a:r>
              <a:rPr lang="en-IN" sz="2000" b="1" i="0" dirty="0">
                <a:solidFill>
                  <a:srgbClr val="3232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REST:</a:t>
            </a:r>
            <a:r>
              <a:rPr lang="en-US" sz="2000" b="0" i="0" dirty="0">
                <a:solidFill>
                  <a:srgbClr val="3232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Representational State Transfer, also known as </a:t>
            </a:r>
            <a:r>
              <a:rPr lang="en-US" sz="2000" b="1" i="0" dirty="0">
                <a:solidFill>
                  <a:srgbClr val="3232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</a:t>
            </a:r>
            <a:r>
              <a:rPr lang="en-US" sz="2000" b="0" i="0" dirty="0">
                <a:solidFill>
                  <a:srgbClr val="3232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is basically a standardized Software Architecture Style, or in simple words, a specific type of API used by the industry to establish a connection between Client and Server.</a:t>
            </a:r>
          </a:p>
          <a:p>
            <a:r>
              <a:rPr lang="en-US" sz="2000" dirty="0" err="1">
                <a:solidFill>
                  <a:srgbClr val="323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API:</a:t>
            </a:r>
            <a:r>
              <a:rPr lang="en-US" sz="2000" b="0" i="0" dirty="0" err="1">
                <a:solidFill>
                  <a:srgbClr val="3232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000" b="0" i="0" dirty="0">
                <a:solidFill>
                  <a:srgbClr val="3232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i="0" dirty="0">
                <a:solidFill>
                  <a:srgbClr val="3232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 (API)</a:t>
            </a:r>
            <a:r>
              <a:rPr lang="en-US" sz="2000" b="0" i="0" dirty="0">
                <a:solidFill>
                  <a:srgbClr val="32325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establishes a connection between computers or between computer programs (applications) by providing readily available codes and information pipelines. It is a type of software interface that acts as a mediator among other pieces of software to streamline the interaction with one other.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68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67E56A4-FB1D-5397-66EE-4BE4DB9173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81263" y="673768"/>
            <a:ext cx="11710737" cy="5791199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Unified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encompasses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models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67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C093-78C1-CB0B-6B3D-1F59E23AF85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753980"/>
            <a:ext cx="5280025" cy="882316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F2E92-1B9E-73B6-CD00-C43636B09FB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53980" y="1507958"/>
            <a:ext cx="10427367" cy="3470443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consists of use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cases,actors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shows the interaction between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them.The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points are: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purpose is to show the interaction between the use cases and the actor.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represent the system requirement from user’s perspective 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cases are the functions that are to be performed in the module.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actor could be the end user of system or an external system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8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1FFC-B0E8-DC89-272D-EC528562EF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82664"/>
            <a:ext cx="5951621" cy="653632"/>
          </a:xfrm>
        </p:spPr>
        <p:txBody>
          <a:bodyPr>
            <a:normAutofit fontScale="90000"/>
          </a:bodyPr>
          <a:lstStyle/>
          <a:p>
            <a:r>
              <a:rPr lang="en-IN" dirty="0"/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43AF24-6379-BB68-1265-AE98BB962B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117432" y="982664"/>
            <a:ext cx="6208293" cy="5097294"/>
          </a:xfrm>
        </p:spPr>
      </p:pic>
    </p:spTree>
    <p:extLst>
      <p:ext uri="{BB962C8B-B14F-4D97-AF65-F5344CB8AC3E}">
        <p14:creationId xmlns:p14="http://schemas.microsoft.com/office/powerpoint/2010/main" val="235938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C6BE-E795-60B1-1375-C01ED16D4A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06905"/>
            <a:ext cx="6018213" cy="131562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ACA2C91-ADC4-5172-8FD0-865C06574B5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1895" y="2390275"/>
            <a:ext cx="9946105" cy="2662988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sequence diagram is to show the flow of functionality through a use case. In other words, we call it a mapping  process in terms of data transfers from the actor through the corresponding objects.</a:t>
            </a:r>
          </a:p>
        </p:txBody>
      </p:sp>
    </p:spTree>
    <p:extLst>
      <p:ext uri="{BB962C8B-B14F-4D97-AF65-F5344CB8AC3E}">
        <p14:creationId xmlns:p14="http://schemas.microsoft.com/office/powerpoint/2010/main" val="154037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B52D-D673-E1B4-68E2-8F42315D8C7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77517" y="1010653"/>
            <a:ext cx="11614484" cy="5069305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155670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7C03-ACF3-9864-C68A-0744B58EFF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82663"/>
            <a:ext cx="8555038" cy="44450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93E59-5E70-7C4D-1674-64DDD331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22" y="642938"/>
            <a:ext cx="8555038" cy="56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2E0E-F23C-4A2B-4C3A-6F70082BB8E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40632"/>
            <a:ext cx="11566358" cy="620829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 Diagram</a:t>
            </a:r>
          </a:p>
        </p:txBody>
      </p:sp>
    </p:spTree>
    <p:extLst>
      <p:ext uri="{BB962C8B-B14F-4D97-AF65-F5344CB8AC3E}">
        <p14:creationId xmlns:p14="http://schemas.microsoft.com/office/powerpoint/2010/main" val="225112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5CE7-816C-E9A5-928B-68AB40CAF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IACSD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28D5-E6FD-E854-B41F-640D122CB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8DE46-D46F-3460-2D60-F3F397C3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703" y="2556931"/>
            <a:ext cx="3668967" cy="358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47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2AF92-CF76-5003-1941-4FC38AC5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54" y="1289124"/>
            <a:ext cx="9242611" cy="57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B6EF8-1546-5FD4-0509-3E5862B7823B}"/>
              </a:ext>
            </a:extLst>
          </p:cNvPr>
          <p:cNvSpPr txBox="1"/>
          <p:nvPr/>
        </p:nvSpPr>
        <p:spPr>
          <a:xfrm>
            <a:off x="4183380" y="3105834"/>
            <a:ext cx="413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03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323FB-F79E-6639-CD99-7766114C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7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54164-A8D9-D9A4-3598-7C9B3B6F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0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E4E96-BFD5-63AD-4346-9A448646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7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3124-BE44-3982-AFCE-DDB8BA53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95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934C-078A-5EFD-1949-BE77E931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9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AE6BF-1DD8-C641-D000-0E4CB3F9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59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92EA6-4D77-F119-8A71-917C6E4A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5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C018C-4261-D65C-4ADB-88792865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2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6AD5-5FBB-CE7F-D780-D1B736D9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5C43-CB32-AFCB-4F66-742869163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</a:t>
            </a:r>
            <a:r>
              <a:rPr lang="en-US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designed  </a:t>
            </a:r>
            <a:r>
              <a:rPr lang="en-US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favor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hostel </a:t>
            </a:r>
            <a:r>
              <a:rPr lang="en-US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  which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helps  </a:t>
            </a:r>
            <a:r>
              <a:rPr lang="en-US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them  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 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save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records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students 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about </a:t>
            </a:r>
            <a:r>
              <a:rPr lang="en-US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 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rooms  and  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 </a:t>
            </a:r>
            <a:r>
              <a:rPr lang="en-US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things.  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helps  </a:t>
            </a:r>
            <a:r>
              <a:rPr lang="en-US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them  from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  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  </a:t>
            </a:r>
            <a:r>
              <a:rPr lang="en-US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</a:t>
            </a:r>
            <a:r>
              <a:rPr lang="en-US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</a:t>
            </a:r>
            <a:r>
              <a:rPr lang="en-US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very </a:t>
            </a:r>
            <a:r>
              <a:rPr lang="en-US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difficult 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 </a:t>
            </a:r>
            <a:r>
              <a:rPr lang="en-US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record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students  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mess  </a:t>
            </a:r>
            <a:r>
              <a:rPr lang="en-US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bills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students,  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information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about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those 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ones </a:t>
            </a:r>
            <a:r>
              <a:rPr lang="en-US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 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had </a:t>
            </a:r>
            <a:r>
              <a:rPr lang="en-US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left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hostel.  </a:t>
            </a:r>
            <a:r>
              <a:rPr lang="en-US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hostels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 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present  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 </a:t>
            </a:r>
            <a:r>
              <a:rPr lang="en-US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managed </a:t>
            </a:r>
            <a:r>
              <a:rPr lang="en-US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manually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hostel </a:t>
            </a:r>
            <a:r>
              <a:rPr lang="en-US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office. The </a:t>
            </a:r>
            <a:r>
              <a:rPr lang="en-US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Registration </a:t>
            </a:r>
            <a:r>
              <a:rPr lang="en-US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 </a:t>
            </a:r>
            <a:r>
              <a:rPr lang="en-US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verification 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different  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processing </a:t>
            </a:r>
            <a:r>
              <a:rPr lang="en-US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done </a:t>
            </a:r>
            <a:r>
              <a:rPr lang="en-US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manually. </a:t>
            </a:r>
            <a:r>
              <a:rPr lang="en-US" spc="-55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Thus </a:t>
            </a:r>
            <a:r>
              <a:rPr lang="en-US" spc="-35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</a:t>
            </a:r>
            <a:r>
              <a:rPr lang="en-US" spc="-15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 </a:t>
            </a:r>
            <a:r>
              <a:rPr lang="en-US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en-US" spc="-40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lot </a:t>
            </a:r>
            <a:r>
              <a:rPr lang="en-US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pc="-40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repetitions  which  </a:t>
            </a:r>
            <a:r>
              <a:rPr lang="en-US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be </a:t>
            </a:r>
            <a:r>
              <a:rPr lang="en-US" spc="-45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easily </a:t>
            </a:r>
            <a:r>
              <a:rPr lang="en-US" spc="-30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avoided.</a:t>
            </a:r>
            <a:r>
              <a:rPr lang="en-US" spc="240" dirty="0">
                <a:solidFill>
                  <a:srgbClr val="22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577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F1120-6A78-ED85-D710-81661175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1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79CA-DF9D-ED8E-330B-F7F9C84A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9C20F-886A-156D-B42E-04030971A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00200" marR="0" lvl="3" indent="-228600">
              <a:spcBef>
                <a:spcPts val="68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Create , Update, Manage, Delete User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600200" marR="0" lvl="3" indent="-228600">
              <a:spcBef>
                <a:spcPts val="6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Creating Offer Plan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600200" marR="0" lvl="3" indent="-228600">
              <a:spcBef>
                <a:spcPts val="67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Manage Billing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600200" marR="0" lvl="3" indent="-228600">
              <a:spcBef>
                <a:spcPts val="6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Manage User Enquiry through Email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600200" marR="0" lvl="3" indent="-228600">
              <a:spcBef>
                <a:spcPts val="6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Manage Owner Info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8483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80F2-A5D6-60FB-8D19-9D415DBB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710005"/>
            <a:ext cx="9601196" cy="132498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83545-916C-D399-BA6D-50E612E37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hostel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 their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services  for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 the 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students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hostel. </a:t>
            </a:r>
            <a:r>
              <a:rPr lang="en-US" sz="20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also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reduce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 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persons   </a:t>
            </a:r>
            <a:r>
              <a:rPr lang="en-US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penal 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bundle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registers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 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were  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 </a:t>
            </a:r>
            <a:r>
              <a:rPr lang="en-US" sz="20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information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 a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previous 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student, 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because  </a:t>
            </a:r>
            <a:r>
              <a:rPr lang="en-US" sz="20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through  </a:t>
            </a:r>
            <a:r>
              <a:rPr lang="en-US" sz="20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you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store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those 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students  </a:t>
            </a:r>
            <a:r>
              <a:rPr lang="en-US" sz="20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 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had  </a:t>
            </a:r>
            <a:r>
              <a:rPr lang="en-US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left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hostel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Through  </a:t>
            </a:r>
            <a:r>
              <a:rPr lang="en-US" sz="20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personal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profile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the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current students </a:t>
            </a:r>
            <a:r>
              <a:rPr lang="en-US" sz="20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within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few </a:t>
            </a:r>
            <a:r>
              <a:rPr lang="en-US" sz="20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minutes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  of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</a:t>
            </a:r>
            <a:r>
              <a:rPr lang="en-US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 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particular 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one. 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</a:t>
            </a:r>
            <a:r>
              <a:rPr lang="en-US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 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 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mess  </a:t>
            </a:r>
            <a:r>
              <a:rPr lang="en-US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bills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every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student’s 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hostel dues. 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students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hostel </a:t>
            </a:r>
            <a:r>
              <a:rPr lang="en-US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 </a:t>
            </a:r>
            <a:r>
              <a:rPr lang="en-US" sz="20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recognized 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000" spc="2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allocated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room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  </a:t>
            </a:r>
            <a:r>
              <a:rPr lang="en-US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time.  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last  </a:t>
            </a:r>
            <a:r>
              <a:rPr lang="en-US" sz="20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 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 </a:t>
            </a:r>
            <a:r>
              <a:rPr lang="en-US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 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 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 </a:t>
            </a:r>
            <a:r>
              <a:rPr lang="en-US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0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hostel.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8078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8C84-F278-D980-2CA8-DF5CDA63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4A5A-4AB4-2B70-0B50-2D6ECE3A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has a wide scope, as it is not intended to a particular organization. This project is going to develop generic software, which can be applied by any business organisation . Moreover it provide facility to its users. Also the software is going to provide a huge amount of summary data.</a:t>
            </a:r>
          </a:p>
        </p:txBody>
      </p:sp>
    </p:spTree>
    <p:extLst>
      <p:ext uri="{BB962C8B-B14F-4D97-AF65-F5344CB8AC3E}">
        <p14:creationId xmlns:p14="http://schemas.microsoft.com/office/powerpoint/2010/main" val="88039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E36E-8D4C-3017-60A3-D8BC4F3E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E507-3977-BD26-7C7C-E31C031F8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new system contains the following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activities,which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try to automate the entire process keeping in view of the database the integration approach.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friendliness is provided in the application with various controls.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makes the overall project management much easier and flexible.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 is no risk of data mismanagement at any level while the project development is under process.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high level of security with different level of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49195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FBBE-BA2B-E3E6-D557-52B143F8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29813-3351-7A17-05CD-DA1337758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 STS(SPRING TOOL SUITE)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Chrome or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MicrosoftEdge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13BB-321A-3621-2155-47CB80C2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End(Language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AD48E-07ED-5D81-ADF3-2813FCC34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056074"/>
            <a:ext cx="9601196" cy="3819794"/>
          </a:xfrm>
        </p:spPr>
        <p:txBody>
          <a:bodyPr/>
          <a:lstStyle/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Web Designing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JSP(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fuctionality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                        Bootstrap                                              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8AEEE-3405-78AA-65EA-63F3C99A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38" y="4060105"/>
            <a:ext cx="1347537" cy="1358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8689A-2E40-34D6-D4A6-C5FE0F6F5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26" y="4060105"/>
            <a:ext cx="1838328" cy="13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960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380</TotalTime>
  <Words>795</Words>
  <Application>Microsoft Office PowerPoint</Application>
  <PresentationFormat>Widescreen</PresentationFormat>
  <Paragraphs>53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Garamond</vt:lpstr>
      <vt:lpstr>Symbol</vt:lpstr>
      <vt:lpstr>Times New Roman</vt:lpstr>
      <vt:lpstr>Organic</vt:lpstr>
      <vt:lpstr>Second Home Web App</vt:lpstr>
      <vt:lpstr>IACSD</vt:lpstr>
      <vt:lpstr>Introduction</vt:lpstr>
      <vt:lpstr>Admin Features</vt:lpstr>
      <vt:lpstr>Purpose</vt:lpstr>
      <vt:lpstr>Project Scope</vt:lpstr>
      <vt:lpstr>Proposed System</vt:lpstr>
      <vt:lpstr>Software Used</vt:lpstr>
      <vt:lpstr>Front End(Language Used)</vt:lpstr>
      <vt:lpstr>Back End Technologies Used</vt:lpstr>
      <vt:lpstr>System Design</vt:lpstr>
      <vt:lpstr>Application Design</vt:lpstr>
      <vt:lpstr>The Unified Modeling Language encompasses number of models Use case diagrams Class diagrams Sequence diagrams  </vt:lpstr>
      <vt:lpstr>Use Case Diagram: </vt:lpstr>
      <vt:lpstr>Use Case Diagram</vt:lpstr>
      <vt:lpstr>Sequence Diagram:</vt:lpstr>
      <vt:lpstr>Sequence Diagram</vt:lpstr>
      <vt:lpstr>PowerPoint Presentation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Dairy Product Store</dc:title>
  <dc:creator>KAVITA SEHGAL</dc:creator>
  <cp:lastModifiedBy>LOKHANDE PANKAJ ROHIDAS</cp:lastModifiedBy>
  <cp:revision>11</cp:revision>
  <dcterms:created xsi:type="dcterms:W3CDTF">2023-03-09T19:53:16Z</dcterms:created>
  <dcterms:modified xsi:type="dcterms:W3CDTF">2023-03-10T20:39:17Z</dcterms:modified>
</cp:coreProperties>
</file>